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50" r:id="rId4"/>
  </p:sldMasterIdLst>
  <p:notesMasterIdLst>
    <p:notesMasterId r:id="rId21"/>
  </p:notesMasterIdLst>
  <p:sldIdLst>
    <p:sldId id="266" r:id="rId5"/>
    <p:sldId id="25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1C89-AC0D-4BFF-9223-D3157C1DDC5B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A2-C585-48BF-BF8C-C21FDC051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2079-6997-47B8-B262-4ED5D2EA2D74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6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25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8998-10EA-455D-8FDC-3EBC7E19858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6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7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49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3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8FF3-85EA-48E5-8D8C-1DB156807E49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5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3F94F13-1676-4B68-A383-661B657F6E6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3234-995D-4149-8E1E-BC120E9070D5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xtreme close up of line chart graphic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FF"/>
                </a:solidFill>
              </a:rPr>
              <a:t>NEW MEDIA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Unit-III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of social Networking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User-generated content, such as photos, videos, and posts that inform other users about the activities and interests of the poster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ability to connect individuals from all over the world, though some platforms recommend that individuals know one another in real life before connecting online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They are free. Their business model is based on breadth of membership, therefore charging for use would be counterproductive.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143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of social Networking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Still, the possibility remains that if a network grew large and useful </a:t>
            </a:r>
            <a:r>
              <a:rPr lang="en-US" dirty="0" smtClean="0"/>
              <a:t>enough. </a:t>
            </a:r>
            <a:endParaRPr lang="en-US" dirty="0"/>
          </a:p>
          <a:p>
            <a:pPr algn="just"/>
            <a:r>
              <a:rPr lang="en-US" dirty="0"/>
              <a:t>They connect people with common histories, such as school attendance, work colleagues, or people who share a common interest.</a:t>
            </a:r>
          </a:p>
          <a:p>
            <a:pPr algn="just"/>
            <a:r>
              <a:rPr lang="en-US" dirty="0"/>
              <a:t>They may help forge and develop relationships between people who share a profession or </a:t>
            </a:r>
            <a:r>
              <a:rPr lang="en-US" dirty="0" smtClean="0"/>
              <a:t>business network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They may be used to help individuals find information, products, services, or resources that are relevant to them.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095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Advantages: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Brand </a:t>
            </a:r>
            <a:r>
              <a:rPr lang="en-US" b="1" dirty="0" smtClean="0"/>
              <a:t>awareness: </a:t>
            </a:r>
            <a:r>
              <a:rPr lang="en-US" dirty="0" smtClean="0"/>
              <a:t>Social </a:t>
            </a:r>
            <a:r>
              <a:rPr lang="en-US" dirty="0"/>
              <a:t>networking enables companies to reach out to new and existing clients. This helps to make brands more relatable and promotes brand awareness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Instant </a:t>
            </a:r>
            <a:r>
              <a:rPr lang="en-US" b="1" dirty="0" smtClean="0"/>
              <a:t>reachability: </a:t>
            </a:r>
            <a:r>
              <a:rPr lang="en-US" dirty="0" smtClean="0"/>
              <a:t>By </a:t>
            </a:r>
            <a:r>
              <a:rPr lang="en-US" dirty="0"/>
              <a:t>erasing the physical and spatial boundaries between people, social networking websites can provide instant reachability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Builds a </a:t>
            </a:r>
            <a:r>
              <a:rPr lang="en-US" b="1" dirty="0" smtClean="0"/>
              <a:t>following: </a:t>
            </a:r>
            <a:r>
              <a:rPr lang="en-US" dirty="0" smtClean="0"/>
              <a:t>Organizations </a:t>
            </a:r>
            <a:r>
              <a:rPr lang="en-US" dirty="0"/>
              <a:t>and businesses can use social networking to build a following and expand their reach globally.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337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Advantages: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Business </a:t>
            </a:r>
            <a:r>
              <a:rPr lang="en-US" b="1" dirty="0" smtClean="0"/>
              <a:t>success: </a:t>
            </a:r>
            <a:r>
              <a:rPr lang="en-US" b="1" dirty="0"/>
              <a:t> </a:t>
            </a:r>
            <a:r>
              <a:rPr lang="en-US" dirty="0"/>
              <a:t>Positive reviews and comments generated by customers on social networking platforms can help improve business sales and profitability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Increased website </a:t>
            </a:r>
            <a:r>
              <a:rPr lang="en-US" b="1" dirty="0" smtClean="0"/>
              <a:t>traffic: </a:t>
            </a:r>
            <a:r>
              <a:rPr lang="en-US" dirty="0" smtClean="0"/>
              <a:t>Businesses </a:t>
            </a:r>
            <a:r>
              <a:rPr lang="en-US" dirty="0"/>
              <a:t>can use social networking profiles to boost and direct inbound traffic to their websites.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can achieve this, for example, by adding inspiring visuals, using plugins and shareable social media buttons, or encouraging inbound linking.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076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Disadvantages: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Rumors and </a:t>
            </a:r>
            <a:r>
              <a:rPr lang="en-US" b="1" dirty="0" smtClean="0"/>
              <a:t>misinformation:</a:t>
            </a:r>
            <a:r>
              <a:rPr lang="en-US" b="1" dirty="0"/>
              <a:t> </a:t>
            </a:r>
            <a:r>
              <a:rPr lang="en-US" dirty="0"/>
              <a:t>Incorrect information can slip through the cracks of social networking platforms, causing havoc and uncertainty among consumers. </a:t>
            </a:r>
            <a:endParaRPr lang="en-US" dirty="0" smtClean="0"/>
          </a:p>
          <a:p>
            <a:pPr algn="just"/>
            <a:r>
              <a:rPr lang="en-US" dirty="0" smtClean="0"/>
              <a:t>Often</a:t>
            </a:r>
            <a:r>
              <a:rPr lang="en-US" dirty="0"/>
              <a:t>, people take anything posted on social networking sites at face value instead of verifying the sources.</a:t>
            </a:r>
          </a:p>
          <a:p>
            <a:pPr algn="just"/>
            <a:r>
              <a:rPr lang="en-US" b="1" dirty="0"/>
              <a:t>Negative reviews and </a:t>
            </a:r>
            <a:r>
              <a:rPr lang="en-US" b="1" dirty="0" smtClean="0"/>
              <a:t>comments: </a:t>
            </a:r>
            <a:r>
              <a:rPr lang="en-US" b="1" dirty="0"/>
              <a:t> </a:t>
            </a:r>
            <a:r>
              <a:rPr lang="en-US" dirty="0"/>
              <a:t>A single negative review can adversely affect an established </a:t>
            </a:r>
            <a:r>
              <a:rPr lang="en-US" dirty="0" smtClean="0"/>
              <a:t>business. </a:t>
            </a:r>
          </a:p>
          <a:p>
            <a:pPr algn="just"/>
            <a:r>
              <a:rPr lang="en-US" dirty="0" smtClean="0"/>
              <a:t>Especially </a:t>
            </a:r>
            <a:r>
              <a:rPr lang="en-US" dirty="0"/>
              <a:t>if the comments are posted on a platform with a large following. A tarnished business reputation can often cause irreparable damage.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786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Disadvantages: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Data security and privacy </a:t>
            </a:r>
            <a:r>
              <a:rPr lang="en-US" b="1" dirty="0" smtClean="0"/>
              <a:t>concerns: </a:t>
            </a:r>
            <a:r>
              <a:rPr lang="en-US" dirty="0" smtClean="0"/>
              <a:t>Social </a:t>
            </a:r>
            <a:r>
              <a:rPr lang="en-US" dirty="0"/>
              <a:t>networking sites can inadvertently put consumer data at risk.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instance, if a social networking site experiences a data </a:t>
            </a:r>
            <a:r>
              <a:rPr lang="en-US" dirty="0" smtClean="0"/>
              <a:t>breach. </a:t>
            </a:r>
          </a:p>
          <a:p>
            <a:pPr algn="just"/>
            <a:r>
              <a:rPr lang="en-US" b="1" dirty="0" smtClean="0"/>
              <a:t>Time-consuming process:</a:t>
            </a:r>
            <a:r>
              <a:rPr lang="en-US" b="1" dirty="0"/>
              <a:t> </a:t>
            </a:r>
            <a:r>
              <a:rPr lang="en-US" dirty="0"/>
              <a:t>Promoting a business on social media requires constant upkeep and maintenance. </a:t>
            </a:r>
            <a:endParaRPr lang="en-US" dirty="0" smtClean="0"/>
          </a:p>
          <a:p>
            <a:pPr algn="just"/>
            <a:r>
              <a:rPr lang="en-US" dirty="0" smtClean="0"/>
              <a:t>Creating</a:t>
            </a:r>
            <a:r>
              <a:rPr lang="en-US" dirty="0"/>
              <a:t>, updating, preparing and scheduling regular posts can take a considerable amount of time.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can be especially cumbersome for small businesses that may not have the extra staff and resources to dedicate to social media marketing.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185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5400" dirty="0" smtClean="0">
                <a:solidFill>
                  <a:srgbClr val="FF0000"/>
                </a:solidFill>
              </a:rPr>
              <a:t>Thanks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E326-D1F4-4032-960C-883280F8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Networking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Social networking is an online platform that people uses to develop a social relationship with others with similar thoughts and personal </a:t>
            </a:r>
            <a:r>
              <a:rPr lang="en-US" dirty="0" smtClean="0"/>
              <a:t>interest.</a:t>
            </a:r>
          </a:p>
          <a:p>
            <a:pPr algn="just"/>
            <a:r>
              <a:rPr lang="en-US" dirty="0" smtClean="0"/>
              <a:t>There </a:t>
            </a:r>
            <a:r>
              <a:rPr lang="en-US" dirty="0"/>
              <a:t>are several social media networking sites for instant messaging, sharing or posting views, and much more. </a:t>
            </a:r>
            <a:endParaRPr lang="en-US" dirty="0" smtClean="0"/>
          </a:p>
          <a:p>
            <a:pPr algn="just"/>
            <a:r>
              <a:rPr lang="en-US" dirty="0" smtClean="0"/>
              <a:t>Trillions </a:t>
            </a:r>
            <a:r>
              <a:rPr lang="en-US" dirty="0"/>
              <a:t>of people over the world connect through social networking to share views on a personal level. </a:t>
            </a:r>
            <a:endParaRPr lang="en-US" dirty="0" smtClean="0"/>
          </a:p>
          <a:p>
            <a:pPr algn="just"/>
            <a:r>
              <a:rPr lang="en-US" dirty="0" smtClean="0"/>
              <a:t>But </a:t>
            </a:r>
            <a:r>
              <a:rPr lang="en-US" dirty="0"/>
              <a:t>most people use social networking to interact with their family and friends to gain knowledge or for entertainment purposes.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44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Business people use social media to plan the target audience and execute it via attractive advertisements that pop out when related to a search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While social networking has been used from its early beginnings by individuals to make social connections with other </a:t>
            </a:r>
            <a:r>
              <a:rPr lang="en-US" dirty="0" smtClean="0"/>
              <a:t>people.</a:t>
            </a:r>
          </a:p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explosion of social network marketing by businesses has largely occurred just in the past </a:t>
            </a:r>
            <a:r>
              <a:rPr lang="en-US" dirty="0" smtClean="0"/>
              <a:t>decade.</a:t>
            </a:r>
          </a:p>
          <a:p>
            <a:pPr algn="just"/>
            <a:r>
              <a:rPr lang="en-US" dirty="0"/>
              <a:t>Online social networking is dependent on technology and internet connectivity.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900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Social Networking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977656"/>
            <a:ext cx="9603275" cy="37226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 </a:t>
            </a:r>
            <a:r>
              <a:rPr lang="en-IN" sz="2100" dirty="0"/>
              <a:t>Traditional social networking sites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 </a:t>
            </a:r>
            <a:r>
              <a:rPr lang="en-IN" sz="2100" dirty="0"/>
              <a:t>Social review sites</a:t>
            </a:r>
          </a:p>
          <a:p>
            <a:pPr algn="just"/>
            <a:endParaRPr lang="en-US" sz="2100" dirty="0"/>
          </a:p>
          <a:p>
            <a:pPr algn="just"/>
            <a:r>
              <a:rPr lang="en-US" sz="2100" dirty="0"/>
              <a:t> Image and video sharing sites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 </a:t>
            </a:r>
            <a:r>
              <a:rPr lang="en-IN" sz="2100" dirty="0"/>
              <a:t>Video hosting sites</a:t>
            </a:r>
          </a:p>
          <a:p>
            <a:pPr algn="just"/>
            <a:endParaRPr lang="en-US" sz="2100" dirty="0"/>
          </a:p>
          <a:p>
            <a:pPr algn="just"/>
            <a:r>
              <a:rPr lang="en-US" sz="2100" dirty="0"/>
              <a:t> </a:t>
            </a:r>
            <a:r>
              <a:rPr lang="en-IN" sz="2100" dirty="0"/>
              <a:t>Community blogs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763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Traditional social networking sites</a:t>
            </a:r>
            <a:br>
              <a:rPr lang="en-IN" dirty="0"/>
            </a:b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75176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Most of </a:t>
            </a:r>
            <a:r>
              <a:rPr lang="en-US" dirty="0" smtClean="0"/>
              <a:t>the persons familiar </a:t>
            </a:r>
            <a:r>
              <a:rPr lang="en-US" dirty="0"/>
              <a:t>with social networking sites like Facebook, </a:t>
            </a:r>
            <a:r>
              <a:rPr lang="en-US" dirty="0" smtClean="0"/>
              <a:t>Twitter </a:t>
            </a:r>
            <a:r>
              <a:rPr lang="en-US" dirty="0"/>
              <a:t>and</a:t>
            </a:r>
            <a:r>
              <a:rPr lang="en-US" dirty="0" smtClean="0"/>
              <a:t> LinkedIn. </a:t>
            </a:r>
          </a:p>
          <a:p>
            <a:pPr algn="just"/>
            <a:r>
              <a:rPr lang="en-US" dirty="0" smtClean="0"/>
              <a:t>These </a:t>
            </a:r>
            <a:r>
              <a:rPr lang="en-US" dirty="0"/>
              <a:t>platforms help </a:t>
            </a:r>
            <a:r>
              <a:rPr lang="en-US" dirty="0" smtClean="0"/>
              <a:t>them to </a:t>
            </a:r>
            <a:r>
              <a:rPr lang="en-US" dirty="0"/>
              <a:t>connect with friends, family, and brands. </a:t>
            </a:r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encourage knowledge-sharing and are all about personal, human-to-human interaction.</a:t>
            </a:r>
          </a:p>
          <a:p>
            <a:pPr algn="just"/>
            <a:r>
              <a:rPr lang="en-US" dirty="0" smtClean="0"/>
              <a:t>Users </a:t>
            </a:r>
            <a:r>
              <a:rPr lang="en-US" dirty="0"/>
              <a:t>can share thoughts, curate content, upload photos and </a:t>
            </a:r>
            <a:r>
              <a:rPr lang="en-US" dirty="0" smtClean="0"/>
              <a:t>videos.</a:t>
            </a:r>
          </a:p>
          <a:p>
            <a:pPr algn="just"/>
            <a:r>
              <a:rPr lang="en-US" dirty="0"/>
              <a:t>F</a:t>
            </a:r>
            <a:r>
              <a:rPr lang="en-US" dirty="0" smtClean="0"/>
              <a:t>orm </a:t>
            </a:r>
            <a:r>
              <a:rPr lang="en-US" dirty="0"/>
              <a:t>groups based on interests, and participate in lively discussions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Social networking platforms are a great place for digging up customer research and using social listening tools</a:t>
            </a:r>
          </a:p>
        </p:txBody>
      </p:sp>
    </p:spTree>
    <p:extLst>
      <p:ext uri="{BB962C8B-B14F-4D97-AF65-F5344CB8AC3E}">
        <p14:creationId xmlns:p14="http://schemas.microsoft.com/office/powerpoint/2010/main" val="203529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Social review sites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Review sites like Yelp and TripAdvisor display reviews from community members for all sorts of locations and experiences.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eliminates a lot of the guesswork that goes into booking a restaurant or hotel. 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Businesses can really benefit from studying their reviews, the good and the bad.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30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and video sharing sites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Visual content like images, infographics, and illustrations capture our hearts, eyes and imaginations. </a:t>
            </a:r>
            <a:endParaRPr lang="en-US" dirty="0" smtClean="0"/>
          </a:p>
          <a:p>
            <a:pPr algn="just"/>
            <a:r>
              <a:rPr lang="en-US" dirty="0" smtClean="0"/>
              <a:t>Social </a:t>
            </a:r>
            <a:r>
              <a:rPr lang="en-US" dirty="0"/>
              <a:t>media platforms like Instagram, </a:t>
            </a:r>
            <a:r>
              <a:rPr lang="en-US" dirty="0" smtClean="0"/>
              <a:t>Imager, </a:t>
            </a:r>
            <a:r>
              <a:rPr lang="en-US" dirty="0"/>
              <a:t>and Snapchat are designed to amplify the power of image sharing. </a:t>
            </a:r>
            <a:endParaRPr lang="en-US" dirty="0"/>
          </a:p>
          <a:p>
            <a:pPr algn="just"/>
            <a:r>
              <a:rPr lang="en-US" dirty="0" smtClean="0"/>
              <a:t>Users </a:t>
            </a:r>
            <a:r>
              <a:rPr lang="en-US" dirty="0"/>
              <a:t>create, curate, and share unique content that sparks conversation and speaks for itself.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picture or video can be worth a thousand words to your business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328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Video hosting sites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/>
              <a:t>Video hosting platforms like YouTube and Vimeo help creators put together content and share it to a platform optimized for streaming.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accessibility makes video a super important medium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YouTube </a:t>
            </a:r>
            <a:r>
              <a:rPr lang="en-US" dirty="0"/>
              <a:t>revolutionized the way we watch, create, and think about video.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transformed the medium into something accessible. </a:t>
            </a:r>
            <a:endParaRPr lang="en-US" dirty="0" smtClean="0"/>
          </a:p>
          <a:p>
            <a:pPr algn="just"/>
            <a:r>
              <a:rPr lang="en-US" dirty="0" smtClean="0"/>
              <a:t>Recent </a:t>
            </a:r>
            <a:r>
              <a:rPr lang="en-US" dirty="0"/>
              <a:t>improvements in tech and connectivity helped video go the rest of the way.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656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Community blogs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blogging platforms like Medium and Tumblr give people a space to express their thoughts and help connect them with readers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community blog sites provide an audience while allowing plenty of room for customization and self expression.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41000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A38F-9A2C-42E5-9013-4C4B1FFCB4F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0</TotalTime>
  <Words>723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Gallery</vt:lpstr>
      <vt:lpstr>NEW MEDIA</vt:lpstr>
      <vt:lpstr>Social Networking </vt:lpstr>
      <vt:lpstr>Social Networking </vt:lpstr>
      <vt:lpstr>types of Social Networking </vt:lpstr>
      <vt:lpstr>Traditional social networking sites  </vt:lpstr>
      <vt:lpstr>Social review sites </vt:lpstr>
      <vt:lpstr>Image and video sharing sites </vt:lpstr>
      <vt:lpstr>Video hosting sites </vt:lpstr>
      <vt:lpstr>Community blogs </vt:lpstr>
      <vt:lpstr>Characteristic of social Networking </vt:lpstr>
      <vt:lpstr>Characteristic of social Networking </vt:lpstr>
      <vt:lpstr>Advantages: </vt:lpstr>
      <vt:lpstr>Advantages:</vt:lpstr>
      <vt:lpstr>Disadvantages:</vt:lpstr>
      <vt:lpstr>Disadvantages: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2023-02-15T07:41:48Z</dcterms:created>
  <dcterms:modified xsi:type="dcterms:W3CDTF">2023-02-23T05:36:02Z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